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103FACA-DBDC-47D8-92D7-3534BF3969BF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241F990-0DDB-4B5B-B8BC-C4D594AFF04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Передающие и приемные устройства телесигнализации</a:t>
            </a:r>
            <a:br>
              <a:rPr lang="ru-RU" dirty="0"/>
            </a:b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Передающие устройства телесигнализации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81934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285991"/>
            <a:ext cx="8143932" cy="3857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42293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358246" cy="4910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785794"/>
            <a:ext cx="9074162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21336" y="214290"/>
            <a:ext cx="8904418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0"/>
            <a:ext cx="85011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8198805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890150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7" y="0"/>
            <a:ext cx="56792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428604"/>
            <a:ext cx="817639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35934" cy="5643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0271" y="285728"/>
            <a:ext cx="897660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857232"/>
            <a:ext cx="778754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1" y="214290"/>
            <a:ext cx="9144001" cy="2268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4119" y="2428868"/>
            <a:ext cx="915811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850112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Приемные устройства телесигнализации</a:t>
            </a:r>
            <a:endParaRPr lang="ru-RU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49"/>
            <a:ext cx="7786742" cy="248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929066"/>
            <a:ext cx="7625591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-19962"/>
            <a:ext cx="9402530" cy="687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814390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0831"/>
            <a:ext cx="7700846" cy="6677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52"/>
            <a:ext cx="7372479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857232"/>
            <a:ext cx="7836148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81439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68318" y="785794"/>
            <a:ext cx="6854026" cy="5143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0"/>
            <a:ext cx="6929486" cy="6489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5820"/>
            <a:ext cx="7429552" cy="6782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456085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43182"/>
            <a:ext cx="842965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928670"/>
            <a:ext cx="7788319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142984"/>
            <a:ext cx="775005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286124"/>
            <a:ext cx="7771939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</TotalTime>
  <Words>11</Words>
  <Application>Microsoft Office PowerPoint</Application>
  <PresentationFormat>Экран (4:3)</PresentationFormat>
  <Paragraphs>3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Изящная</vt:lpstr>
      <vt:lpstr>Передающие и приемные устройства телесигнализации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Приемные устройства телесигнализации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Передающие и приемные устройства телесигнализации</dc:title>
  <dc:creator>Админ</dc:creator>
  <cp:lastModifiedBy>Админ</cp:lastModifiedBy>
  <cp:revision>4</cp:revision>
  <dcterms:created xsi:type="dcterms:W3CDTF">2020-12-04T03:11:29Z</dcterms:created>
  <dcterms:modified xsi:type="dcterms:W3CDTF">2020-12-04T03:48:18Z</dcterms:modified>
</cp:coreProperties>
</file>